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447061"/>
            <a:ext cx="10947042" cy="2062902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56. PASIAN KHUT SUNG MUANHUAI HI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140398"/>
            <a:ext cx="12192000" cy="2834273"/>
          </a:xfrm>
        </p:spPr>
        <p:txBody>
          <a:bodyPr>
            <a:normAutofit/>
          </a:bodyPr>
          <a:lstStyle/>
          <a:p>
            <a:r>
              <a:rPr lang="en-US" sz="3200" dirty="0"/>
              <a:t>The Hollow of God’s Hand</a:t>
            </a:r>
          </a:p>
          <a:p>
            <a:r>
              <a:rPr lang="en-US" sz="3200" dirty="0"/>
              <a:t>Isa. 49:2</a:t>
            </a:r>
          </a:p>
          <a:p>
            <a:r>
              <a:rPr lang="en-US" sz="3200" dirty="0"/>
              <a:t>Edmund S. Lorenz, 1854-1946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C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13343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kiang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kimvel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Guahpite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13343" y="6156101"/>
            <a:ext cx="250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muanhuai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muanhuai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kimvel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nawmlo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muanhuai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13345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ang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kiplet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muanhuai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13345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kha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ding,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muanhuai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13345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166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56. PASIAN KHUT SUNG MUANHUAI HI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2018-12-14T15:50:05Z</dcterms:modified>
</cp:coreProperties>
</file>